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453" r:id="rId4"/>
    <p:sldMasterId id="2147512008" r:id="rId5"/>
  </p:sldMasterIdLst>
  <p:notesMasterIdLst>
    <p:notesMasterId r:id="rId7"/>
  </p:notesMasterIdLst>
  <p:sldIdLst>
    <p:sldId id="968" r:id="rId6"/>
  </p:sldIdLst>
  <p:sldSz cx="9144000" cy="6858000" type="screen4x3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ahorrano, Janeth M. Capt PACOM J84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A1C6E7"/>
    <a:srgbClr val="114FFB"/>
    <a:srgbClr val="D45BFF"/>
    <a:srgbClr val="6B6B6B"/>
    <a:srgbClr val="6600CC"/>
    <a:srgbClr val="990099"/>
    <a:srgbClr val="9900CC"/>
    <a:srgbClr val="0000FF"/>
    <a:srgbClr val="1D1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9DD39-561E-437D-8B6C-E1AF1903DCA4}" v="1" dt="2024-08-05T05:35:32.503"/>
    <p1510:client id="{7441B806-6CD7-4F9F-B40F-679D262BE147}" v="210" dt="2024-08-04T21:11:33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436" autoAdjust="0"/>
  </p:normalViewPr>
  <p:slideViewPr>
    <p:cSldViewPr snapToGrid="0">
      <p:cViewPr varScale="1">
        <p:scale>
          <a:sx n="162" d="100"/>
          <a:sy n="162" d="100"/>
        </p:scale>
        <p:origin x="435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s, Edmund" userId="93dfa101-7e95-4463-9f36-85a4611e0089" providerId="ADAL" clId="{60A42B82-9B7D-403F-916D-937D2E7911DA}"/>
    <pc:docChg chg="delSld modSld">
      <pc:chgData name="Willis, Edmund" userId="93dfa101-7e95-4463-9f36-85a4611e0089" providerId="ADAL" clId="{60A42B82-9B7D-403F-916D-937D2E7911DA}" dt="2024-08-05T07:21:49.034" v="25" actId="1076"/>
      <pc:docMkLst>
        <pc:docMk/>
      </pc:docMkLst>
      <pc:sldChg chg="del">
        <pc:chgData name="Willis, Edmund" userId="93dfa101-7e95-4463-9f36-85a4611e0089" providerId="ADAL" clId="{60A42B82-9B7D-403F-916D-937D2E7911DA}" dt="2024-08-05T07:21:05.610" v="0" actId="47"/>
        <pc:sldMkLst>
          <pc:docMk/>
          <pc:sldMk cId="2405997125" sldId="256"/>
        </pc:sldMkLst>
      </pc:sldChg>
      <pc:sldChg chg="del">
        <pc:chgData name="Willis, Edmund" userId="93dfa101-7e95-4463-9f36-85a4611e0089" providerId="ADAL" clId="{60A42B82-9B7D-403F-916D-937D2E7911DA}" dt="2024-08-05T07:21:08.939" v="5" actId="47"/>
        <pc:sldMkLst>
          <pc:docMk/>
          <pc:sldMk cId="2021516721" sldId="258"/>
        </pc:sldMkLst>
      </pc:sldChg>
      <pc:sldChg chg="del">
        <pc:chgData name="Willis, Edmund" userId="93dfa101-7e95-4463-9f36-85a4611e0089" providerId="ADAL" clId="{60A42B82-9B7D-403F-916D-937D2E7911DA}" dt="2024-08-05T07:21:06.062" v="1" actId="47"/>
        <pc:sldMkLst>
          <pc:docMk/>
          <pc:sldMk cId="1617939547" sldId="954"/>
        </pc:sldMkLst>
      </pc:sldChg>
      <pc:sldChg chg="del">
        <pc:chgData name="Willis, Edmund" userId="93dfa101-7e95-4463-9f36-85a4611e0089" providerId="ADAL" clId="{60A42B82-9B7D-403F-916D-937D2E7911DA}" dt="2024-08-05T07:21:10.698" v="9" actId="47"/>
        <pc:sldMkLst>
          <pc:docMk/>
          <pc:sldMk cId="727697180" sldId="958"/>
        </pc:sldMkLst>
      </pc:sldChg>
      <pc:sldChg chg="del">
        <pc:chgData name="Willis, Edmund" userId="93dfa101-7e95-4463-9f36-85a4611e0089" providerId="ADAL" clId="{60A42B82-9B7D-403F-916D-937D2E7911DA}" dt="2024-08-05T07:21:09.364" v="6" actId="47"/>
        <pc:sldMkLst>
          <pc:docMk/>
          <pc:sldMk cId="3331803119" sldId="965"/>
        </pc:sldMkLst>
      </pc:sldChg>
      <pc:sldChg chg="del">
        <pc:chgData name="Willis, Edmund" userId="93dfa101-7e95-4463-9f36-85a4611e0089" providerId="ADAL" clId="{60A42B82-9B7D-403F-916D-937D2E7911DA}" dt="2024-08-05T07:21:09.840" v="7" actId="47"/>
        <pc:sldMkLst>
          <pc:docMk/>
          <pc:sldMk cId="3021211809" sldId="966"/>
        </pc:sldMkLst>
      </pc:sldChg>
      <pc:sldChg chg="del">
        <pc:chgData name="Willis, Edmund" userId="93dfa101-7e95-4463-9f36-85a4611e0089" providerId="ADAL" clId="{60A42B82-9B7D-403F-916D-937D2E7911DA}" dt="2024-08-05T07:21:10.211" v="8" actId="47"/>
        <pc:sldMkLst>
          <pc:docMk/>
          <pc:sldMk cId="3017793795" sldId="967"/>
        </pc:sldMkLst>
      </pc:sldChg>
      <pc:sldChg chg="modSp mod">
        <pc:chgData name="Willis, Edmund" userId="93dfa101-7e95-4463-9f36-85a4611e0089" providerId="ADAL" clId="{60A42B82-9B7D-403F-916D-937D2E7911DA}" dt="2024-08-05T07:21:49.034" v="25" actId="1076"/>
        <pc:sldMkLst>
          <pc:docMk/>
          <pc:sldMk cId="348126393" sldId="968"/>
        </pc:sldMkLst>
        <pc:spChg chg="mod">
          <ac:chgData name="Willis, Edmund" userId="93dfa101-7e95-4463-9f36-85a4611e0089" providerId="ADAL" clId="{60A42B82-9B7D-403F-916D-937D2E7911DA}" dt="2024-08-05T07:21:35.839" v="24" actId="20577"/>
          <ac:spMkLst>
            <pc:docMk/>
            <pc:sldMk cId="348126393" sldId="968"/>
            <ac:spMk id="2" creationId="{87DB01E5-AC28-4F29-9B46-E074566774B6}"/>
          </ac:spMkLst>
        </pc:spChg>
        <pc:spChg chg="mod">
          <ac:chgData name="Willis, Edmund" userId="93dfa101-7e95-4463-9f36-85a4611e0089" providerId="ADAL" clId="{60A42B82-9B7D-403F-916D-937D2E7911DA}" dt="2024-08-05T07:21:49.034" v="25" actId="1076"/>
          <ac:spMkLst>
            <pc:docMk/>
            <pc:sldMk cId="348126393" sldId="968"/>
            <ac:spMk id="4" creationId="{0AF78CC5-1A3D-3DFC-6869-560EE3E167AC}"/>
          </ac:spMkLst>
        </pc:spChg>
      </pc:sldChg>
      <pc:sldChg chg="del">
        <pc:chgData name="Willis, Edmund" userId="93dfa101-7e95-4463-9f36-85a4611e0089" providerId="ADAL" clId="{60A42B82-9B7D-403F-916D-937D2E7911DA}" dt="2024-08-05T07:21:07.515" v="4" actId="47"/>
        <pc:sldMkLst>
          <pc:docMk/>
          <pc:sldMk cId="2020771563" sldId="969"/>
        </pc:sldMkLst>
      </pc:sldChg>
      <pc:sldChg chg="del">
        <pc:chgData name="Willis, Edmund" userId="93dfa101-7e95-4463-9f36-85a4611e0089" providerId="ADAL" clId="{60A42B82-9B7D-403F-916D-937D2E7911DA}" dt="2024-08-05T07:21:06.601" v="2" actId="47"/>
        <pc:sldMkLst>
          <pc:docMk/>
          <pc:sldMk cId="3524172149" sldId="970"/>
        </pc:sldMkLst>
      </pc:sldChg>
      <pc:sldChg chg="del">
        <pc:chgData name="Willis, Edmund" userId="93dfa101-7e95-4463-9f36-85a4611e0089" providerId="ADAL" clId="{60A42B82-9B7D-403F-916D-937D2E7911DA}" dt="2024-08-05T07:21:07.075" v="3" actId="47"/>
        <pc:sldMkLst>
          <pc:docMk/>
          <pc:sldMk cId="923986889" sldId="9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A0159-3D30-4BCF-BF59-8CE409626226}" type="datetimeFigureOut">
              <a:rPr lang="en-US"/>
              <a:pPr>
                <a:defRPr/>
              </a:pPr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216682-0955-4472-ACA8-A75697E65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UNCLASS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16"/>
          <p:cNvGrpSpPr>
            <a:grpSpLocks/>
          </p:cNvGrpSpPr>
          <p:nvPr userDrawn="1"/>
        </p:nvGrpSpPr>
        <p:grpSpPr bwMode="auto">
          <a:xfrm>
            <a:off x="3379788" y="2281238"/>
            <a:ext cx="2384425" cy="2386012"/>
            <a:chOff x="144" y="303"/>
            <a:chExt cx="610" cy="615"/>
          </a:xfrm>
        </p:grpSpPr>
        <p:sp>
          <p:nvSpPr>
            <p:cNvPr id="5" name="Oval 1117"/>
            <p:cNvSpPr>
              <a:spLocks noChangeArrowheads="1"/>
            </p:cNvSpPr>
            <p:nvPr userDrawn="1"/>
          </p:nvSpPr>
          <p:spPr bwMode="auto">
            <a:xfrm>
              <a:off x="144" y="303"/>
              <a:ext cx="610" cy="6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6" name="Picture 1118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5A7B"/>
                </a:clrFrom>
                <a:clrTo>
                  <a:srgbClr val="005A7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" y="308"/>
              <a:ext cx="608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57175"/>
            <a:ext cx="7772400" cy="1143000"/>
          </a:xfrm>
        </p:spPr>
        <p:txBody>
          <a:bodyPr anchor="t" anchorCtr="1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2"/>
            <a:ext cx="6400800" cy="1338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6401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165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UNCLASS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9"/>
          <p:cNvSpPr>
            <a:spLocks noGrp="1" noChangeArrowheads="1"/>
          </p:cNvSpPr>
          <p:nvPr>
            <p:ph type="dt" sz="half" idx="10"/>
          </p:nvPr>
        </p:nvSpPr>
        <p:spPr>
          <a:xfrm>
            <a:off x="4402138" y="6559550"/>
            <a:ext cx="358775" cy="298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FB6F2-3AEC-4113-9368-8C9CD96EEC7A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 </a:t>
            </a:r>
          </a:p>
        </p:txBody>
      </p:sp>
      <p:sp>
        <p:nvSpPr>
          <p:cNvPr id="4" name="Rectangle 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7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8">
            <a:extLst>
              <a:ext uri="{FF2B5EF4-FFF2-40B4-BE49-F238E27FC236}">
                <a16:creationId xmlns:a16="http://schemas.microsoft.com/office/drawing/2014/main" id="{B2AC1B8B-2C51-E221-0BD8-D764244EE3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302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131F71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endParaRPr lang="en-US" alt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9F93FD7-BFC2-185C-817F-913C69F2A71C}"/>
              </a:ext>
            </a:extLst>
          </p:cNvPr>
          <p:cNvSpPr/>
          <p:nvPr userDrawn="1"/>
        </p:nvSpPr>
        <p:spPr>
          <a:xfrm>
            <a:off x="74294" y="26243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84597F-0B4D-797F-B26F-03DCBB2EACA0}"/>
              </a:ext>
            </a:extLst>
          </p:cNvPr>
          <p:cNvSpPr txBox="1"/>
          <p:nvPr userDrawn="1"/>
        </p:nvSpPr>
        <p:spPr>
          <a:xfrm>
            <a:off x="836564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latin typeface="Arial Narrow" panose="020B0606020202030204" pitchFamily="34" charset="0"/>
              </a:rPr>
              <a:t>ENSURING</a:t>
            </a:r>
            <a:r>
              <a:rPr lang="en-US" sz="900" b="1" baseline="0">
                <a:latin typeface="Arial Narrow" panose="020B0606020202030204" pitchFamily="34" charset="0"/>
              </a:rPr>
              <a:t> A FREE AND OPEN INDO-PACIFIC</a:t>
            </a:r>
            <a:endParaRPr lang="en-US" sz="900" b="1">
              <a:latin typeface="Arial Narrow" panose="020B0606020202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2A4B13-5BE1-FA6F-0161-AF6ADB83840F}"/>
              </a:ext>
            </a:extLst>
          </p:cNvPr>
          <p:cNvSpPr txBox="1"/>
          <p:nvPr userDrawn="1"/>
        </p:nvSpPr>
        <p:spPr>
          <a:xfrm>
            <a:off x="3497580" y="0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3896D8-397F-7FCB-5880-F7AFB2DEACC5}"/>
              </a:ext>
            </a:extLst>
          </p:cNvPr>
          <p:cNvSpPr txBox="1"/>
          <p:nvPr userDrawn="1"/>
        </p:nvSpPr>
        <p:spPr>
          <a:xfrm>
            <a:off x="3497580" y="6657945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45330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8">
            <a:extLst>
              <a:ext uri="{FF2B5EF4-FFF2-40B4-BE49-F238E27FC236}">
                <a16:creationId xmlns:a16="http://schemas.microsoft.com/office/drawing/2014/main" id="{07A38E7E-3E91-59FD-432A-49A0C20C5A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2CC704-F216-1579-786C-2A87AF1AAA98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7C1A40-ECB4-A4AA-1B6A-09ED3738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9" name="Rectangle 78">
            <a:extLst>
              <a:ext uri="{FF2B5EF4-FFF2-40B4-BE49-F238E27FC236}">
                <a16:creationId xmlns:a16="http://schemas.microsoft.com/office/drawing/2014/main" id="{D876989A-65A6-1458-AD03-A853C34729E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302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131F71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endParaRPr lang="en-US" alt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FADF72F-5D5B-F154-16F0-EEA0C2E02FCC}"/>
              </a:ext>
            </a:extLst>
          </p:cNvPr>
          <p:cNvSpPr/>
          <p:nvPr userDrawn="1"/>
        </p:nvSpPr>
        <p:spPr>
          <a:xfrm>
            <a:off x="74294" y="26243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picture containing logo&#10;&#10;Description automatically generated">
            <a:extLst>
              <a:ext uri="{FF2B5EF4-FFF2-40B4-BE49-F238E27FC236}">
                <a16:creationId xmlns:a16="http://schemas.microsoft.com/office/drawing/2014/main" id="{D87E5A4E-08FC-33C3-BE69-C0816C19E43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8" y="0"/>
            <a:ext cx="904646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E6B7C16-AC14-04EB-54AF-069206F5E0FF}"/>
              </a:ext>
            </a:extLst>
          </p:cNvPr>
          <p:cNvSpPr txBox="1"/>
          <p:nvPr userDrawn="1"/>
        </p:nvSpPr>
        <p:spPr>
          <a:xfrm>
            <a:off x="3497580" y="6657945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SENSITIVE BUT UNCLASSIFIED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FCD47F-3273-9BA7-BF6E-DB08CCBF4988}"/>
              </a:ext>
            </a:extLst>
          </p:cNvPr>
          <p:cNvSpPr txBox="1"/>
          <p:nvPr userDrawn="1"/>
        </p:nvSpPr>
        <p:spPr>
          <a:xfrm>
            <a:off x="3496352" y="0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SENSITIVE BUT UNCLASSIFIED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7F93BB0-10DA-2308-A9C9-AE40426A4A31}"/>
              </a:ext>
            </a:extLst>
          </p:cNvPr>
          <p:cNvSpPr txBox="1"/>
          <p:nvPr userDrawn="1"/>
        </p:nvSpPr>
        <p:spPr>
          <a:xfrm>
            <a:off x="836564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latin typeface="Arial Narrow" panose="020B0606020202030204" pitchFamily="34" charset="0"/>
              </a:rPr>
              <a:t>ENSURING</a:t>
            </a:r>
            <a:r>
              <a:rPr lang="en-US" sz="900" b="1" baseline="0">
                <a:latin typeface="Arial Narrow" panose="020B0606020202030204" pitchFamily="34" charset="0"/>
              </a:rPr>
              <a:t> A FREE AND OPEN INDO-PACIFIC</a:t>
            </a:r>
            <a:endParaRPr lang="en-US" sz="900" b="1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1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51BF10F-C0F5-7441-C4A0-2C8E61A53DA9}"/>
              </a:ext>
            </a:extLst>
          </p:cNvPr>
          <p:cNvSpPr txBox="1"/>
          <p:nvPr userDrawn="1"/>
        </p:nvSpPr>
        <p:spPr>
          <a:xfrm>
            <a:off x="3497828" y="0"/>
            <a:ext cx="2148345" cy="20005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CONTROLLED UNCLASSIFIED INFORMATION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426AD8-7B91-9784-12D0-9591BBE6687D}"/>
              </a:ext>
            </a:extLst>
          </p:cNvPr>
          <p:cNvSpPr txBox="1"/>
          <p:nvPr userDrawn="1"/>
        </p:nvSpPr>
        <p:spPr>
          <a:xfrm>
            <a:off x="3497828" y="6657945"/>
            <a:ext cx="2148345" cy="20005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CONTROLLED UNCLASSIFIED INFORMATION</a:t>
            </a:r>
          </a:p>
        </p:txBody>
      </p:sp>
      <p:sp>
        <p:nvSpPr>
          <p:cNvPr id="13" name="Rectangle 78">
            <a:extLst>
              <a:ext uri="{FF2B5EF4-FFF2-40B4-BE49-F238E27FC236}">
                <a16:creationId xmlns:a16="http://schemas.microsoft.com/office/drawing/2014/main" id="{437EFD3E-C89C-7AF2-5987-26E34E4FBD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AC75F6-69DE-2D03-D3B4-31A301ED9B75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5656CEE-0AE3-83FC-8134-1D2286CE18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16" name="Rectangle 78">
            <a:extLst>
              <a:ext uri="{FF2B5EF4-FFF2-40B4-BE49-F238E27FC236}">
                <a16:creationId xmlns:a16="http://schemas.microsoft.com/office/drawing/2014/main" id="{CABE162F-8AF0-871A-5CA8-60D3352EE4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302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131F71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endParaRPr lang="en-US" alt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28755C-4D5E-16A1-01D8-9E716EE298D0}"/>
              </a:ext>
            </a:extLst>
          </p:cNvPr>
          <p:cNvSpPr/>
          <p:nvPr userDrawn="1"/>
        </p:nvSpPr>
        <p:spPr>
          <a:xfrm>
            <a:off x="74294" y="26243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A picture containing logo&#10;&#10;Description automatically generated">
            <a:extLst>
              <a:ext uri="{FF2B5EF4-FFF2-40B4-BE49-F238E27FC236}">
                <a16:creationId xmlns:a16="http://schemas.microsoft.com/office/drawing/2014/main" id="{5A3D7E71-B942-4F0C-F586-5C7339F854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8" y="0"/>
            <a:ext cx="904646" cy="9144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88297A2-E69B-A0F9-1394-6F14B14EC8A8}"/>
              </a:ext>
            </a:extLst>
          </p:cNvPr>
          <p:cNvSpPr txBox="1"/>
          <p:nvPr userDrawn="1"/>
        </p:nvSpPr>
        <p:spPr>
          <a:xfrm>
            <a:off x="836564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latin typeface="Arial Narrow" panose="020B0606020202030204" pitchFamily="34" charset="0"/>
              </a:rPr>
              <a:t>ENSURING</a:t>
            </a:r>
            <a:r>
              <a:rPr lang="en-US" sz="900" b="1" baseline="0">
                <a:latin typeface="Arial Narrow" panose="020B0606020202030204" pitchFamily="34" charset="0"/>
              </a:rPr>
              <a:t> A FREE AND OPEN INDO-PACIFIC</a:t>
            </a:r>
            <a:endParaRPr lang="en-US" sz="900" b="1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80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BF0EA1-FA0E-4463-C776-EF4A01D4860C}"/>
              </a:ext>
            </a:extLst>
          </p:cNvPr>
          <p:cNvSpPr txBox="1"/>
          <p:nvPr userDrawn="1"/>
        </p:nvSpPr>
        <p:spPr>
          <a:xfrm>
            <a:off x="738596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 Narrow" panose="020B0606020202030204" pitchFamily="34" charset="0"/>
              </a:rPr>
              <a:t>ENSURING</a:t>
            </a:r>
            <a:r>
              <a:rPr lang="en-US" sz="900" b="1" baseline="0" dirty="0">
                <a:latin typeface="Arial Narrow" panose="020B0606020202030204" pitchFamily="34" charset="0"/>
              </a:rPr>
              <a:t> A FREE AND OPEN INDO-PACIFIC</a:t>
            </a:r>
            <a:endParaRPr lang="en-US" sz="900" b="1" dirty="0">
              <a:latin typeface="Arial Narrow" panose="020B0606020202030204" pitchFamily="34" charset="0"/>
            </a:endParaRPr>
          </a:p>
        </p:txBody>
      </p:sp>
      <p:sp>
        <p:nvSpPr>
          <p:cNvPr id="6" name="Rectangle 78">
            <a:extLst>
              <a:ext uri="{FF2B5EF4-FFF2-40B4-BE49-F238E27FC236}">
                <a16:creationId xmlns:a16="http://schemas.microsoft.com/office/drawing/2014/main" id="{07A38E7E-3E91-59FD-432A-49A0C20C5A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2CC704-F216-1579-786C-2A87AF1AAA98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7C1A40-ECB4-A4AA-1B6A-09ED3738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CCA67F-AC96-455C-D0CA-2710862121E8}"/>
              </a:ext>
            </a:extLst>
          </p:cNvPr>
          <p:cNvSpPr txBox="1"/>
          <p:nvPr userDrawn="1"/>
        </p:nvSpPr>
        <p:spPr>
          <a:xfrm>
            <a:off x="3497580" y="0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D83781-AB78-B7A6-ECBE-AAE7023A1A8E}"/>
              </a:ext>
            </a:extLst>
          </p:cNvPr>
          <p:cNvSpPr txBox="1"/>
          <p:nvPr userDrawn="1"/>
        </p:nvSpPr>
        <p:spPr>
          <a:xfrm>
            <a:off x="3497580" y="6657945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36761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BF0EA1-FA0E-4463-C776-EF4A01D4860C}"/>
              </a:ext>
            </a:extLst>
          </p:cNvPr>
          <p:cNvSpPr txBox="1"/>
          <p:nvPr userDrawn="1"/>
        </p:nvSpPr>
        <p:spPr>
          <a:xfrm>
            <a:off x="738596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 Narrow" panose="020B0606020202030204" pitchFamily="34" charset="0"/>
              </a:rPr>
              <a:t>ENSURING</a:t>
            </a:r>
            <a:r>
              <a:rPr lang="en-US" sz="900" b="1" baseline="0" dirty="0">
                <a:latin typeface="Arial Narrow" panose="020B0606020202030204" pitchFamily="34" charset="0"/>
              </a:rPr>
              <a:t> A FREE AND OPEN INDO-PACIFIC</a:t>
            </a:r>
            <a:endParaRPr lang="en-US" sz="900" b="1" dirty="0">
              <a:latin typeface="Arial Narrow" panose="020B0606020202030204" pitchFamily="34" charset="0"/>
            </a:endParaRPr>
          </a:p>
        </p:txBody>
      </p:sp>
      <p:sp>
        <p:nvSpPr>
          <p:cNvPr id="6" name="Rectangle 78">
            <a:extLst>
              <a:ext uri="{FF2B5EF4-FFF2-40B4-BE49-F238E27FC236}">
                <a16:creationId xmlns:a16="http://schemas.microsoft.com/office/drawing/2014/main" id="{07A38E7E-3E91-59FD-432A-49A0C20C5A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2CC704-F216-1579-786C-2A87AF1AAA98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7C1A40-ECB4-A4AA-1B6A-09ED3738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B6FB7D-D7D0-3118-04D1-E8D007EDD8C8}"/>
              </a:ext>
            </a:extLst>
          </p:cNvPr>
          <p:cNvSpPr txBox="1"/>
          <p:nvPr userDrawn="1"/>
        </p:nvSpPr>
        <p:spPr>
          <a:xfrm>
            <a:off x="3497580" y="6657945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SENSITIVE BUT UNCLASSIFIED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426DB-E6EA-4BBE-C295-7C90A1646244}"/>
              </a:ext>
            </a:extLst>
          </p:cNvPr>
          <p:cNvSpPr txBox="1"/>
          <p:nvPr userDrawn="1"/>
        </p:nvSpPr>
        <p:spPr>
          <a:xfrm>
            <a:off x="3496352" y="0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SENSITIVE BUT UNCLASSIFIED</a:t>
            </a:r>
          </a:p>
        </p:txBody>
      </p:sp>
    </p:spTree>
    <p:extLst>
      <p:ext uri="{BB962C8B-B14F-4D97-AF65-F5344CB8AC3E}">
        <p14:creationId xmlns:p14="http://schemas.microsoft.com/office/powerpoint/2010/main" val="426159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BF0EA1-FA0E-4463-C776-EF4A01D4860C}"/>
              </a:ext>
            </a:extLst>
          </p:cNvPr>
          <p:cNvSpPr txBox="1"/>
          <p:nvPr userDrawn="1"/>
        </p:nvSpPr>
        <p:spPr>
          <a:xfrm>
            <a:off x="738596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 Narrow" panose="020B0606020202030204" pitchFamily="34" charset="0"/>
              </a:rPr>
              <a:t>ENSURING</a:t>
            </a:r>
            <a:r>
              <a:rPr lang="en-US" sz="900" b="1" baseline="0" dirty="0">
                <a:latin typeface="Arial Narrow" panose="020B0606020202030204" pitchFamily="34" charset="0"/>
              </a:rPr>
              <a:t> A FREE AND OPEN INDO-PACIFIC</a:t>
            </a:r>
            <a:endParaRPr lang="en-US" sz="900" b="1" dirty="0">
              <a:latin typeface="Arial Narrow" panose="020B0606020202030204" pitchFamily="34" charset="0"/>
            </a:endParaRPr>
          </a:p>
        </p:txBody>
      </p:sp>
      <p:sp>
        <p:nvSpPr>
          <p:cNvPr id="6" name="Rectangle 78">
            <a:extLst>
              <a:ext uri="{FF2B5EF4-FFF2-40B4-BE49-F238E27FC236}">
                <a16:creationId xmlns:a16="http://schemas.microsoft.com/office/drawing/2014/main" id="{07A38E7E-3E91-59FD-432A-49A0C20C5A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2CC704-F216-1579-786C-2A87AF1AAA98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7C1A40-ECB4-A4AA-1B6A-09ED3738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115602-867C-E951-AA22-7680BC8E5F61}"/>
              </a:ext>
            </a:extLst>
          </p:cNvPr>
          <p:cNvSpPr txBox="1"/>
          <p:nvPr userDrawn="1"/>
        </p:nvSpPr>
        <p:spPr>
          <a:xfrm>
            <a:off x="3497828" y="0"/>
            <a:ext cx="2148345" cy="20005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CONTROLLED UNCLASSIFIED INFORMATION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7802E2-81DB-C90A-25A3-7E78B465D72A}"/>
              </a:ext>
            </a:extLst>
          </p:cNvPr>
          <p:cNvSpPr txBox="1"/>
          <p:nvPr userDrawn="1"/>
        </p:nvSpPr>
        <p:spPr>
          <a:xfrm>
            <a:off x="3497828" y="6657945"/>
            <a:ext cx="2148345" cy="20005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none" rtlCol="0" anchor="ctr">
            <a:spAutoFit/>
          </a:bodyPr>
          <a:lstStyle/>
          <a:p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CONTROLLED UNCLASSIFIED INFORMATION</a:t>
            </a:r>
          </a:p>
        </p:txBody>
      </p:sp>
    </p:spTree>
    <p:extLst>
      <p:ext uri="{BB962C8B-B14F-4D97-AF65-F5344CB8AC3E}">
        <p14:creationId xmlns:p14="http://schemas.microsoft.com/office/powerpoint/2010/main" val="337533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BF0EA1-FA0E-4463-C776-EF4A01D4860C}"/>
              </a:ext>
            </a:extLst>
          </p:cNvPr>
          <p:cNvSpPr txBox="1"/>
          <p:nvPr userDrawn="1"/>
        </p:nvSpPr>
        <p:spPr>
          <a:xfrm>
            <a:off x="738596" y="837502"/>
            <a:ext cx="2290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rial Narrow" panose="020B0606020202030204" pitchFamily="34" charset="0"/>
              </a:rPr>
              <a:t>ENSURING</a:t>
            </a:r>
            <a:r>
              <a:rPr lang="en-US" sz="900" b="1" baseline="0" dirty="0">
                <a:latin typeface="Arial Narrow" panose="020B0606020202030204" pitchFamily="34" charset="0"/>
              </a:rPr>
              <a:t> A FREE AND OPEN INDO-PACIFIC</a:t>
            </a:r>
            <a:endParaRPr lang="en-US" sz="900" b="1" dirty="0">
              <a:latin typeface="Arial Narrow" panose="020B0606020202030204" pitchFamily="34" charset="0"/>
            </a:endParaRPr>
          </a:p>
        </p:txBody>
      </p:sp>
      <p:sp>
        <p:nvSpPr>
          <p:cNvPr id="6" name="Rectangle 78">
            <a:extLst>
              <a:ext uri="{FF2B5EF4-FFF2-40B4-BE49-F238E27FC236}">
                <a16:creationId xmlns:a16="http://schemas.microsoft.com/office/drawing/2014/main" id="{07A38E7E-3E91-59FD-432A-49A0C20C5A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8596" y="746220"/>
            <a:ext cx="8156448" cy="125414"/>
          </a:xfrm>
          <a:prstGeom prst="rect">
            <a:avLst/>
          </a:prstGeom>
          <a:gradFill flip="none" rotWithShape="1">
            <a:gsLst>
              <a:gs pos="50000">
                <a:srgbClr val="5389C6"/>
              </a:gs>
              <a:gs pos="90000">
                <a:schemeClr val="bg1"/>
              </a:gs>
            </a:gsLst>
            <a:lin ang="0" scaled="1"/>
            <a:tileRect/>
          </a:gra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12CC704-F216-1579-786C-2A87AF1AAA98}"/>
              </a:ext>
            </a:extLst>
          </p:cNvPr>
          <p:cNvSpPr/>
          <p:nvPr userDrawn="1"/>
        </p:nvSpPr>
        <p:spPr>
          <a:xfrm>
            <a:off x="0" y="5706"/>
            <a:ext cx="1005840" cy="10058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7C1A40-ECB4-A4AA-1B6A-09ED3738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" y="33950"/>
            <a:ext cx="895072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425F5D-DDB1-DD62-5C53-18B2E1ACCB1D}"/>
              </a:ext>
            </a:extLst>
          </p:cNvPr>
          <p:cNvSpPr txBox="1"/>
          <p:nvPr userDrawn="1"/>
        </p:nvSpPr>
        <p:spPr>
          <a:xfrm>
            <a:off x="3799332" y="0"/>
            <a:ext cx="1545336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272E5E-952D-0DD3-AC18-0DC08974713E}"/>
              </a:ext>
            </a:extLst>
          </p:cNvPr>
          <p:cNvSpPr txBox="1"/>
          <p:nvPr userDrawn="1"/>
        </p:nvSpPr>
        <p:spPr>
          <a:xfrm>
            <a:off x="3497580" y="0"/>
            <a:ext cx="2148840" cy="20005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74845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1"/>
          <p:cNvGrpSpPr>
            <a:grpSpLocks/>
          </p:cNvGrpSpPr>
          <p:nvPr userDrawn="1"/>
        </p:nvGrpSpPr>
        <p:grpSpPr bwMode="auto">
          <a:xfrm>
            <a:off x="127000" y="933450"/>
            <a:ext cx="8521700" cy="90488"/>
            <a:chOff x="471" y="690"/>
            <a:chExt cx="5016" cy="189"/>
          </a:xfrm>
        </p:grpSpPr>
        <p:grpSp>
          <p:nvGrpSpPr>
            <p:cNvPr id="3083" name="Group 32"/>
            <p:cNvGrpSpPr>
              <a:grpSpLocks/>
            </p:cNvGrpSpPr>
            <p:nvPr/>
          </p:nvGrpSpPr>
          <p:grpSpPr bwMode="auto">
            <a:xfrm>
              <a:off x="5369" y="690"/>
              <a:ext cx="118" cy="189"/>
              <a:chOff x="5369" y="690"/>
              <a:chExt cx="118" cy="189"/>
            </a:xfrm>
          </p:grpSpPr>
          <p:sp>
            <p:nvSpPr>
              <p:cNvPr id="2075" name="Rectangle 33"/>
              <p:cNvSpPr>
                <a:spLocks noChangeArrowheads="1"/>
              </p:cNvSpPr>
              <p:nvPr/>
            </p:nvSpPr>
            <p:spPr bwMode="auto">
              <a:xfrm>
                <a:off x="5459" y="690"/>
                <a:ext cx="2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76" name="Rectangle 34"/>
              <p:cNvSpPr>
                <a:spLocks noChangeArrowheads="1"/>
              </p:cNvSpPr>
              <p:nvPr/>
            </p:nvSpPr>
            <p:spPr bwMode="auto">
              <a:xfrm>
                <a:off x="5369" y="690"/>
                <a:ext cx="57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3084" name="Group 35"/>
            <p:cNvGrpSpPr>
              <a:grpSpLocks/>
            </p:cNvGrpSpPr>
            <p:nvPr/>
          </p:nvGrpSpPr>
          <p:grpSpPr bwMode="auto">
            <a:xfrm>
              <a:off x="5074" y="690"/>
              <a:ext cx="251" cy="189"/>
              <a:chOff x="5074" y="690"/>
              <a:chExt cx="251" cy="189"/>
            </a:xfrm>
          </p:grpSpPr>
          <p:sp>
            <p:nvSpPr>
              <p:cNvPr id="2073" name="Rectangle 36"/>
              <p:cNvSpPr>
                <a:spLocks noChangeArrowheads="1"/>
              </p:cNvSpPr>
              <p:nvPr/>
            </p:nvSpPr>
            <p:spPr bwMode="auto">
              <a:xfrm>
                <a:off x="5238" y="690"/>
                <a:ext cx="89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74" name="Rectangle 37"/>
              <p:cNvSpPr>
                <a:spLocks noChangeArrowheads="1"/>
              </p:cNvSpPr>
              <p:nvPr/>
            </p:nvSpPr>
            <p:spPr bwMode="auto">
              <a:xfrm>
                <a:off x="5074" y="690"/>
                <a:ext cx="121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3085" name="Group 38"/>
            <p:cNvGrpSpPr>
              <a:grpSpLocks/>
            </p:cNvGrpSpPr>
            <p:nvPr/>
          </p:nvGrpSpPr>
          <p:grpSpPr bwMode="auto">
            <a:xfrm>
              <a:off x="4667" y="690"/>
              <a:ext cx="367" cy="189"/>
              <a:chOff x="4667" y="690"/>
              <a:chExt cx="367" cy="189"/>
            </a:xfrm>
          </p:grpSpPr>
          <p:sp>
            <p:nvSpPr>
              <p:cNvPr id="2071" name="Rectangle 39"/>
              <p:cNvSpPr>
                <a:spLocks noChangeArrowheads="1"/>
              </p:cNvSpPr>
              <p:nvPr/>
            </p:nvSpPr>
            <p:spPr bwMode="auto">
              <a:xfrm>
                <a:off x="4887" y="690"/>
                <a:ext cx="147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72" name="Rectangle 40"/>
              <p:cNvSpPr>
                <a:spLocks noChangeArrowheads="1"/>
              </p:cNvSpPr>
              <p:nvPr/>
            </p:nvSpPr>
            <p:spPr bwMode="auto">
              <a:xfrm>
                <a:off x="4667" y="690"/>
                <a:ext cx="17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3086" name="Group 41"/>
            <p:cNvGrpSpPr>
              <a:grpSpLocks/>
            </p:cNvGrpSpPr>
            <p:nvPr/>
          </p:nvGrpSpPr>
          <p:grpSpPr bwMode="auto">
            <a:xfrm>
              <a:off x="3494" y="690"/>
              <a:ext cx="1131" cy="189"/>
              <a:chOff x="3494" y="690"/>
              <a:chExt cx="1131" cy="189"/>
            </a:xfrm>
          </p:grpSpPr>
          <p:sp>
            <p:nvSpPr>
              <p:cNvPr id="2067" name="Rectangle 42"/>
              <p:cNvSpPr>
                <a:spLocks noChangeArrowheads="1"/>
              </p:cNvSpPr>
              <p:nvPr/>
            </p:nvSpPr>
            <p:spPr bwMode="auto">
              <a:xfrm>
                <a:off x="3850" y="690"/>
                <a:ext cx="23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68" name="Rectangle 43"/>
              <p:cNvSpPr>
                <a:spLocks noChangeArrowheads="1"/>
              </p:cNvSpPr>
              <p:nvPr/>
            </p:nvSpPr>
            <p:spPr bwMode="auto">
              <a:xfrm>
                <a:off x="4417" y="690"/>
                <a:ext cx="20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69" name="Rectangle 44"/>
              <p:cNvSpPr>
                <a:spLocks noChangeArrowheads="1"/>
              </p:cNvSpPr>
              <p:nvPr/>
            </p:nvSpPr>
            <p:spPr bwMode="auto">
              <a:xfrm>
                <a:off x="4140" y="690"/>
                <a:ext cx="23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70" name="Rectangle 45"/>
              <p:cNvSpPr>
                <a:spLocks noChangeArrowheads="1"/>
              </p:cNvSpPr>
              <p:nvPr/>
            </p:nvSpPr>
            <p:spPr bwMode="auto">
              <a:xfrm>
                <a:off x="3494" y="690"/>
                <a:ext cx="29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3087" name="Group 46"/>
            <p:cNvGrpSpPr>
              <a:grpSpLocks/>
            </p:cNvGrpSpPr>
            <p:nvPr/>
          </p:nvGrpSpPr>
          <p:grpSpPr bwMode="auto">
            <a:xfrm>
              <a:off x="471" y="690"/>
              <a:ext cx="2985" cy="189"/>
              <a:chOff x="471" y="690"/>
              <a:chExt cx="2985" cy="189"/>
            </a:xfrm>
          </p:grpSpPr>
          <p:sp>
            <p:nvSpPr>
              <p:cNvPr id="2" name="Rectangle 47"/>
              <p:cNvSpPr>
                <a:spLocks noChangeArrowheads="1"/>
              </p:cNvSpPr>
              <p:nvPr/>
            </p:nvSpPr>
            <p:spPr bwMode="auto">
              <a:xfrm>
                <a:off x="3128" y="690"/>
                <a:ext cx="328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2066" name="Rectangle 48"/>
              <p:cNvSpPr>
                <a:spLocks noChangeArrowheads="1"/>
              </p:cNvSpPr>
              <p:nvPr/>
            </p:nvSpPr>
            <p:spPr bwMode="auto">
              <a:xfrm>
                <a:off x="471" y="690"/>
                <a:ext cx="2615" cy="189"/>
              </a:xfrm>
              <a:prstGeom prst="rect">
                <a:avLst/>
              </a:prstGeom>
              <a:gradFill rotWithShape="0">
                <a:gsLst>
                  <a:gs pos="0">
                    <a:srgbClr val="3366FF"/>
                  </a:gs>
                  <a:gs pos="100000">
                    <a:srgbClr val="182F7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charset="0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</p:grpSp>
      <p:sp>
        <p:nvSpPr>
          <p:cNvPr id="2051" name="Oval 58"/>
          <p:cNvSpPr>
            <a:spLocks noChangeArrowheads="1"/>
          </p:cNvSpPr>
          <p:nvPr userDrawn="1"/>
        </p:nvSpPr>
        <p:spPr bwMode="auto">
          <a:xfrm>
            <a:off x="17463" y="211138"/>
            <a:ext cx="820737" cy="822325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90563" y="258763"/>
            <a:ext cx="77724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363" y="1111250"/>
            <a:ext cx="8680450" cy="529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3078" name="Picture 59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AFFFC"/>
              </a:clrFrom>
              <a:clrTo>
                <a:srgbClr val="FAFF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284163"/>
            <a:ext cx="719137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7" name="Rectangle 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26213" y="6540500"/>
            <a:ext cx="2617787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64"/>
          <p:cNvSpPr>
            <a:spLocks noChangeArrowheads="1"/>
          </p:cNvSpPr>
          <p:nvPr/>
        </p:nvSpPr>
        <p:spPr bwMode="auto">
          <a:xfrm>
            <a:off x="496888" y="0"/>
            <a:ext cx="26177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sz="1400">
              <a:latin typeface="Times New Roman" pitchFamily="18" charset="0"/>
            </a:endParaRPr>
          </a:p>
        </p:txBody>
      </p:sp>
      <p:sp>
        <p:nvSpPr>
          <p:cNvPr id="2058" name="Text Box 1157"/>
          <p:cNvSpPr txBox="1">
            <a:spLocks noChangeArrowheads="1"/>
          </p:cNvSpPr>
          <p:nvPr userDrawn="1"/>
        </p:nvSpPr>
        <p:spPr bwMode="auto">
          <a:xfrm>
            <a:off x="1277938" y="0"/>
            <a:ext cx="6588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solidFill>
                  <a:srgbClr val="009900"/>
                </a:solidFill>
              </a:rPr>
              <a:t>UNCLASSIFIED</a:t>
            </a:r>
          </a:p>
        </p:txBody>
      </p:sp>
      <p:sp>
        <p:nvSpPr>
          <p:cNvPr id="2059" name="Text Box 1157"/>
          <p:cNvSpPr txBox="1">
            <a:spLocks noChangeArrowheads="1"/>
          </p:cNvSpPr>
          <p:nvPr userDrawn="1"/>
        </p:nvSpPr>
        <p:spPr bwMode="auto">
          <a:xfrm>
            <a:off x="1579563" y="6567488"/>
            <a:ext cx="5978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solidFill>
                  <a:srgbClr val="009900"/>
                </a:solidFill>
              </a:rPr>
              <a:t>UNCLASSIFIED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11868" r:id="rId1"/>
    <p:sldLayoutId id="2147511873" r:id="rId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chemeClr val="tx1"/>
          </a:solidFill>
          <a:latin typeface="Arial" charset="0"/>
          <a:cs typeface="Times New Roman" pitchFamily="18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407AD-70FA-30FB-3DF2-13066255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332D6-70B5-F94E-7923-13D8AD695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90DB8-6258-6BFD-C958-2DFC5D9E7A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6202-4AB7-4A1A-A4B9-FF323DAD19A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18E9F-F373-3B49-2BD2-10EC8AE95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F332-48EF-9431-A704-5210A194B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B047-389E-4833-9361-25379E5D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3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12015" r:id="rId1"/>
    <p:sldLayoutId id="2147512017" r:id="rId2"/>
    <p:sldLayoutId id="2147512016" r:id="rId3"/>
    <p:sldLayoutId id="2147512019" r:id="rId4"/>
    <p:sldLayoutId id="2147512018" r:id="rId5"/>
    <p:sldLayoutId id="2147512021" r:id="rId6"/>
    <p:sldLayoutId id="2147512020" r:id="rId7"/>
    <p:sldLayoutId id="214751202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B01E5-AC28-4F29-9B46-E074566774B6}"/>
              </a:ext>
            </a:extLst>
          </p:cNvPr>
          <p:cNvSpPr txBox="1"/>
          <p:nvPr/>
        </p:nvSpPr>
        <p:spPr>
          <a:xfrm>
            <a:off x="2706624" y="0"/>
            <a:ext cx="6339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First Name Last Name, Rank</a:t>
            </a:r>
          </a:p>
          <a:p>
            <a:r>
              <a:rPr lang="en-US" sz="1600" dirty="0"/>
              <a:t>Position: -------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93BD0-F61E-22E5-A8B3-5EFF5BF821AE}"/>
              </a:ext>
            </a:extLst>
          </p:cNvPr>
          <p:cNvSpPr txBox="1"/>
          <p:nvPr/>
        </p:nvSpPr>
        <p:spPr>
          <a:xfrm>
            <a:off x="0" y="2670048"/>
            <a:ext cx="270662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Experience: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Example Deployment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Example Interoperability exercise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Example Deployment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Languages: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-First Language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-Second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8CC5-1A3D-3DFC-6869-560EE3E167AC}"/>
              </a:ext>
            </a:extLst>
          </p:cNvPr>
          <p:cNvSpPr txBox="1"/>
          <p:nvPr/>
        </p:nvSpPr>
        <p:spPr>
          <a:xfrm>
            <a:off x="4572000" y="2670048"/>
            <a:ext cx="429158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Education:</a:t>
            </a:r>
          </a:p>
          <a:p>
            <a:endParaRPr lang="en-US" dirty="0"/>
          </a:p>
          <a:p>
            <a:r>
              <a:rPr lang="en-US" sz="1200" dirty="0"/>
              <a:t>Military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List of schools attended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Positions Held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Add Billets from career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----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D0CC87-BFFE-211D-53D3-6E01C837C0EE}"/>
              </a:ext>
            </a:extLst>
          </p:cNvPr>
          <p:cNvSpPr/>
          <p:nvPr/>
        </p:nvSpPr>
        <p:spPr>
          <a:xfrm>
            <a:off x="0" y="0"/>
            <a:ext cx="2706624" cy="252374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Replace this with Photo in Business Attire</a:t>
            </a:r>
          </a:p>
        </p:txBody>
      </p:sp>
    </p:spTree>
    <p:extLst>
      <p:ext uri="{BB962C8B-B14F-4D97-AF65-F5344CB8AC3E}">
        <p14:creationId xmlns:p14="http://schemas.microsoft.com/office/powerpoint/2010/main" val="348126393"/>
      </p:ext>
    </p:extLst>
  </p:cSld>
  <p:clrMapOvr>
    <a:masterClrMapping/>
  </p:clrMapOvr>
</p:sld>
</file>

<file path=ppt/theme/theme1.xml><?xml version="1.0" encoding="utf-8"?>
<a:theme xmlns:a="http://schemas.openxmlformats.org/drawingml/2006/main" name="UNCLASS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33CC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ADE2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95dc1b-eb58-4f53-8c4c-3b692ad39ea6">
      <Terms xmlns="http://schemas.microsoft.com/office/infopath/2007/PartnerControls"/>
    </lcf76f155ced4ddcb4097134ff3c332f>
    <TaxCatchAll xmlns="9300731d-24d0-4ce6-9a1b-5ccc73dd96a8" xsi:nil="true"/>
    <_ip_UnifiedCompliancePolicyUIAction xmlns="http://schemas.microsoft.com/sharepoint/v3" xsi:nil="true"/>
    <FolderPOC xmlns="2095dc1b-eb58-4f53-8c4c-3b692ad39ea6">
      <UserInfo>
        <DisplayName/>
        <AccountId xsi:nil="true"/>
        <AccountType/>
      </UserInfo>
    </FolderPOC>
    <Submitdate xmlns="2095dc1b-eb58-4f53-8c4c-3b692ad39ea6" xsi:nil="true"/>
    <_ip_UnifiedCompliancePolicyProperties xmlns="http://schemas.microsoft.com/sharepoint/v3" xsi:nil="true"/>
    <Status xmlns="2095dc1b-eb58-4f53-8c4c-3b692ad39ea6" xsi:nil="true"/>
    <TrainingCalendar_x0028_Cyber_x002f_EW_x0029_ xmlns="2095dc1b-eb58-4f53-8c4c-3b692ad39ea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DCAE35D4FF214BA6A45DD7B4B84804" ma:contentTypeVersion="26" ma:contentTypeDescription="Create a new document." ma:contentTypeScope="" ma:versionID="5d06571f3814f6d9176c68971769c774">
  <xsd:schema xmlns:xsd="http://www.w3.org/2001/XMLSchema" xmlns:xs="http://www.w3.org/2001/XMLSchema" xmlns:p="http://schemas.microsoft.com/office/2006/metadata/properties" xmlns:ns1="http://schemas.microsoft.com/sharepoint/v3" xmlns:ns2="2095dc1b-eb58-4f53-8c4c-3b692ad39ea6" xmlns:ns3="9300731d-24d0-4ce6-9a1b-5ccc73dd96a8" targetNamespace="http://schemas.microsoft.com/office/2006/metadata/properties" ma:root="true" ma:fieldsID="d81df73926d93247289f3a673985c1be" ns1:_="" ns2:_="" ns3:_="">
    <xsd:import namespace="http://schemas.microsoft.com/sharepoint/v3"/>
    <xsd:import namespace="2095dc1b-eb58-4f53-8c4c-3b692ad39ea6"/>
    <xsd:import namespace="9300731d-24d0-4ce6-9a1b-5ccc73dd96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FolderPOC" minOccurs="0"/>
                <xsd:element ref="ns1:_ip_UnifiedCompliancePolicyProperties" minOccurs="0"/>
                <xsd:element ref="ns1:_ip_UnifiedCompliancePolicyUIAction" minOccurs="0"/>
                <xsd:element ref="ns2:Submitdate" minOccurs="0"/>
                <xsd:element ref="ns2:MediaServiceObjectDetectorVersions" minOccurs="0"/>
                <xsd:element ref="ns2:Status" minOccurs="0"/>
                <xsd:element ref="ns2:TrainingCalendar_x0028_Cyber_x002f_EW_x0029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5dc1b-eb58-4f53-8c4c-3b692ad39e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olderPOC" ma:index="21" nillable="true" ma:displayName="Folder POC" ma:format="Dropdown" ma:list="UserInfo" ma:SharePointGroup="0" ma:internalName="FolderPOC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ubmitdate" ma:index="24" nillable="true" ma:displayName="Submit date" ma:description="Date the FDO started " ma:format="DateOnly" ma:internalName="Submitdate">
      <xsd:simpleType>
        <xsd:restriction base="dms:DateTim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tatus" ma:index="26" nillable="true" ma:displayName="Status" ma:format="Dropdown" ma:internalName="Status">
      <xsd:simpleType>
        <xsd:restriction base="dms:Choice">
          <xsd:enumeration value="APPROVED"/>
          <xsd:enumeration value="PENDING"/>
          <xsd:enumeration value="REJECTED"/>
        </xsd:restriction>
      </xsd:simpleType>
    </xsd:element>
    <xsd:element name="TrainingCalendar_x0028_Cyber_x002f_EW_x0029_" ma:index="27" nillable="true" ma:displayName="Training Calendar (Cyber/EW)" ma:format="DateOnly" ma:internalName="TrainingCalendar_x0028_Cyber_x002f_EW_x0029_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0731d-24d0-4ce6-9a1b-5ccc73dd96a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b954adc-46df-42dc-b39a-a4caca6f7f14}" ma:internalName="TaxCatchAll" ma:showField="CatchAllData" ma:web="9300731d-24d0-4ce6-9a1b-5ccc73dd96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044B91-F74F-4166-A996-B5A1037C54B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1263207-cc3d-464b-ac78-082b32dd7723"/>
    <ds:schemaRef ds:uri="http://schemas.microsoft.com/office/2006/metadata/properties"/>
    <ds:schemaRef ds:uri="http://purl.org/dc/elements/1.1/"/>
    <ds:schemaRef ds:uri="http://schemas.microsoft.com/office/infopath/2007/PartnerControls"/>
    <ds:schemaRef ds:uri="1e254580-6076-400f-b713-37ee02399bc4"/>
    <ds:schemaRef ds:uri="http://www.w3.org/XML/1998/namespace"/>
    <ds:schemaRef ds:uri="http://purl.org/dc/dcmitype/"/>
    <ds:schemaRef ds:uri="646eb22e-56ac-4095-9cac-d7ada025d510"/>
    <ds:schemaRef ds:uri="d1a7fd82-dc96-40da-bc0a-8e76180bbeae"/>
    <ds:schemaRef ds:uri="2095dc1b-eb58-4f53-8c4c-3b692ad39ea6"/>
    <ds:schemaRef ds:uri="9300731d-24d0-4ce6-9a1b-5ccc73dd96a8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28A4B18-9366-4229-B7E4-4C09071AD69F}"/>
</file>

<file path=customXml/itemProps3.xml><?xml version="1.0" encoding="utf-8"?>
<ds:datastoreItem xmlns:ds="http://schemas.openxmlformats.org/officeDocument/2006/customXml" ds:itemID="{67C6F4AC-FF16-401E-9EBD-69F6B2F0AF6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3339</TotalTime>
  <Words>54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UNCLASS_Default Design</vt:lpstr>
      <vt:lpstr>Custom Design</vt:lpstr>
      <vt:lpstr>PowerPoint Presentation</vt:lpstr>
    </vt:vector>
  </TitlesOfParts>
  <Company>HPES NMCI 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 Template</dc:title>
  <dc:creator>zeran kaanapu</dc:creator>
  <cp:lastModifiedBy>Edmund Willis</cp:lastModifiedBy>
  <cp:revision>72</cp:revision>
  <cp:lastPrinted>2023-11-21T05:21:36Z</cp:lastPrinted>
  <dcterms:created xsi:type="dcterms:W3CDTF">2019-06-27T23:38:39Z</dcterms:created>
  <dcterms:modified xsi:type="dcterms:W3CDTF">2024-08-05T07:21:49Z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0x0101004DDCAE35D4FF214BA6A45DD7B4B84804</vt:lpwstr>
  </property>
  <property fmtid="{D5CDD505-2E9C-101B-9397-08002B2CF9AE}" pid="3" name="PCMAccessControl">
    <vt:lpwstr/>
  </property>
  <property fmtid="{D5CDD505-2E9C-101B-9397-08002B2CF9AE}" pid="4" name="Access Control">
    <vt:lpwstr/>
  </property>
  <property fmtid="{D5CDD505-2E9C-101B-9397-08002B2CF9AE}" pid="5" name="PCMEvents">
    <vt:lpwstr/>
  </property>
  <property fmtid="{D5CDD505-2E9C-101B-9397-08002B2CF9AE}" pid="6" name="PCMJStaff">
    <vt:lpwstr/>
  </property>
  <property fmtid="{D5CDD505-2E9C-101B-9397-08002B2CF9AE}" pid="7" name="JStaff">
    <vt:lpwstr/>
  </property>
  <property fmtid="{D5CDD505-2E9C-101B-9397-08002B2CF9AE}" pid="8" name="Events">
    <vt:lpwstr/>
  </property>
  <property fmtid="{D5CDD505-2E9C-101B-9397-08002B2CF9AE}" pid="9" name="Country">
    <vt:lpwstr/>
  </property>
  <property fmtid="{D5CDD505-2E9C-101B-9397-08002B2CF9AE}" pid="10" name="PCMCountry">
    <vt:lpwstr/>
  </property>
  <property fmtid="{D5CDD505-2E9C-101B-9397-08002B2CF9AE}" pid="11" name="MediaServiceImageTags">
    <vt:lpwstr/>
  </property>
  <property fmtid="{D5CDD505-2E9C-101B-9397-08002B2CF9AE}" pid="12" name="MSIP_Label_1665d9ee-429a-4d5f-97cc-cfb56e044a6e_Enabled">
    <vt:lpwstr>true</vt:lpwstr>
  </property>
  <property fmtid="{D5CDD505-2E9C-101B-9397-08002B2CF9AE}" pid="13" name="MSIP_Label_1665d9ee-429a-4d5f-97cc-cfb56e044a6e_SetDate">
    <vt:lpwstr>2023-10-17T02:53:41Z</vt:lpwstr>
  </property>
  <property fmtid="{D5CDD505-2E9C-101B-9397-08002B2CF9AE}" pid="14" name="MSIP_Label_1665d9ee-429a-4d5f-97cc-cfb56e044a6e_Method">
    <vt:lpwstr>Privileged</vt:lpwstr>
  </property>
  <property fmtid="{D5CDD505-2E9C-101B-9397-08002B2CF9AE}" pid="15" name="MSIP_Label_1665d9ee-429a-4d5f-97cc-cfb56e044a6e_Name">
    <vt:lpwstr>1665d9ee-429a-4d5f-97cc-cfb56e044a6e</vt:lpwstr>
  </property>
  <property fmtid="{D5CDD505-2E9C-101B-9397-08002B2CF9AE}" pid="16" name="MSIP_Label_1665d9ee-429a-4d5f-97cc-cfb56e044a6e_SiteId">
    <vt:lpwstr>66cf5074-5afe-48d1-a691-a12b2121f44b</vt:lpwstr>
  </property>
  <property fmtid="{D5CDD505-2E9C-101B-9397-08002B2CF9AE}" pid="17" name="MSIP_Label_1665d9ee-429a-4d5f-97cc-cfb56e044a6e_ActionId">
    <vt:lpwstr>f736c403-0e1e-482c-b91b-d46dbe22db6c</vt:lpwstr>
  </property>
  <property fmtid="{D5CDD505-2E9C-101B-9397-08002B2CF9AE}" pid="18" name="MSIP_Label_1665d9ee-429a-4d5f-97cc-cfb56e044a6e_ContentBits">
    <vt:lpwstr>0</vt:lpwstr>
  </property>
</Properties>
</file>